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sldIdLst>
    <p:sldId id="256" r:id="rId5"/>
    <p:sldId id="263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67" r:id="rId3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46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1588"/>
            <a:ext cx="12214225" cy="687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5875"/>
            <a:ext cx="12187238" cy="6856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" y="-3175"/>
            <a:ext cx="12203112" cy="6864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" y="1588"/>
            <a:ext cx="12196762" cy="686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19050"/>
            <a:ext cx="12188825" cy="6856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" y="3175"/>
            <a:ext cx="12182475" cy="685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" y="-12700"/>
            <a:ext cx="12222162" cy="6875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4762"/>
            <a:ext cx="12198350" cy="686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8" y="3175"/>
            <a:ext cx="12174537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4763"/>
            <a:ext cx="12177713" cy="6850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3175"/>
            <a:ext cx="12198350" cy="686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6350"/>
            <a:ext cx="12206287" cy="6865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8" y="7938"/>
            <a:ext cx="12163425" cy="6842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2700"/>
            <a:ext cx="12201525" cy="6862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12700"/>
            <a:ext cx="12147550" cy="683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14287"/>
            <a:ext cx="12220575" cy="6875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" y="-4762"/>
            <a:ext cx="12226925" cy="6878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12700"/>
            <a:ext cx="12185650" cy="6854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15875"/>
            <a:ext cx="12190412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1587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23812"/>
            <a:ext cx="12223750" cy="6875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4763"/>
            <a:ext cx="12172950" cy="68468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3" y="12700"/>
            <a:ext cx="12184062" cy="6854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4763"/>
            <a:ext cx="12188825" cy="6856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12700"/>
            <a:ext cx="12195175" cy="6859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1587"/>
            <a:ext cx="12177712" cy="6850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4763"/>
            <a:ext cx="12177713" cy="6850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7938"/>
            <a:ext cx="12166600" cy="6843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6350"/>
            <a:ext cx="12193587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12188825" cy="6856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" y="-1587"/>
            <a:ext cx="12185650" cy="68532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14288"/>
            <a:ext cx="12174537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14288"/>
            <a:ext cx="12387263" cy="6967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Writer</Application>
  <PresentationFormat/>
  <Paragraphs>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汉仪书宋二KW</vt:lpstr>
      <vt:lpstr>微软雅黑</vt:lpstr>
      <vt:lpstr>汉仪旗黑</vt:lpstr>
      <vt:lpstr>Arial Unicode MS</vt:lpstr>
      <vt:lpstr>Calibri</vt:lpstr>
      <vt:lpstr>Helvetica Neue</vt:lpstr>
      <vt:lpstr>默认设计模板</vt:lpstr>
      <vt:lpstr>2_默认设计模板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MEE</dc:creator>
  <cp:lastModifiedBy>yu21337@126.com</cp:lastModifiedBy>
  <cp:revision>16</cp:revision>
  <dcterms:created xsi:type="dcterms:W3CDTF">2024-11-27T11:58:57Z</dcterms:created>
  <dcterms:modified xsi:type="dcterms:W3CDTF">2024-11-27T11:58:57Z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1033-6.6.1.8808</vt:lpwstr>
  </property>
  <property fmtid="{D5CDD505-2E9C-101B-9397-08002B2CF9AE}" pid="3" name="ICV">
    <vt:lpwstr>5EA05A85515D2E4880094767CF39FB0C_41</vt:lpwstr>
  </property>
</Properties>
</file>